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2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8FA37DE-17B2-4988-BFE4-8534DFFF3465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46F778B-A640-487E-8BC5-618A2F7245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JAUNDICE COMPLICATING  PREGNANCY</a:t>
            </a:r>
            <a:br>
              <a:rPr lang="en-US" dirty="0" smtClean="0"/>
            </a:br>
            <a:r>
              <a:rPr lang="en-US" dirty="0" smtClean="0"/>
              <a:t>?HELLP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Dr.SELVAPRIYA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Viral panel was negative</a:t>
            </a:r>
          </a:p>
          <a:p>
            <a:r>
              <a:rPr lang="en-US" dirty="0" err="1" smtClean="0"/>
              <a:t>Leptospira</a:t>
            </a:r>
            <a:r>
              <a:rPr lang="en-US" dirty="0" smtClean="0"/>
              <a:t> negative</a:t>
            </a:r>
          </a:p>
          <a:p>
            <a:r>
              <a:rPr lang="en-US" dirty="0" smtClean="0"/>
              <a:t>Dengue negative</a:t>
            </a:r>
          </a:p>
          <a:p>
            <a:r>
              <a:rPr lang="en-US" dirty="0" smtClean="0"/>
              <a:t>Malaria negative</a:t>
            </a:r>
          </a:p>
          <a:p>
            <a:endParaRPr lang="en-US" dirty="0"/>
          </a:p>
          <a:p>
            <a:r>
              <a:rPr lang="en-US" dirty="0" err="1" smtClean="0"/>
              <a:t>Prothrombin</a:t>
            </a:r>
            <a:r>
              <a:rPr lang="en-US" dirty="0" smtClean="0"/>
              <a:t> time </a:t>
            </a:r>
          </a:p>
          <a:p>
            <a:pPr lvl="1"/>
            <a:r>
              <a:rPr lang="en-US" dirty="0" smtClean="0"/>
              <a:t>test 11.4</a:t>
            </a:r>
          </a:p>
          <a:p>
            <a:pPr lvl="1"/>
            <a:r>
              <a:rPr lang="en-US" dirty="0" smtClean="0"/>
              <a:t>Control 9.8</a:t>
            </a:r>
          </a:p>
          <a:p>
            <a:pPr marL="365760" lvl="1" indent="0">
              <a:buNone/>
            </a:pPr>
            <a:r>
              <a:rPr lang="en-US" dirty="0" smtClean="0"/>
              <a:t>INR 1.16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57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APTT </a:t>
            </a:r>
          </a:p>
          <a:p>
            <a:pPr lvl="1"/>
            <a:r>
              <a:rPr lang="en-US" dirty="0" smtClean="0"/>
              <a:t>T 38</a:t>
            </a:r>
          </a:p>
          <a:p>
            <a:pPr lvl="1"/>
            <a:r>
              <a:rPr lang="en-US" dirty="0" smtClean="0"/>
              <a:t>CONTROL 28</a:t>
            </a:r>
            <a:endParaRPr lang="en-US" dirty="0"/>
          </a:p>
          <a:p>
            <a:pPr marL="365760" lvl="1" indent="0">
              <a:buNone/>
            </a:pPr>
            <a:r>
              <a:rPr lang="en-US" dirty="0" smtClean="0"/>
              <a:t>FIBRINOGEN 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Patient was given two pints of fresh frozen plasma.</a:t>
            </a:r>
          </a:p>
          <a:p>
            <a:r>
              <a:rPr lang="en-US" dirty="0" smtClean="0"/>
              <a:t>Emergency ultra sound </a:t>
            </a:r>
          </a:p>
          <a:p>
            <a:pPr lvl="1"/>
            <a:r>
              <a:rPr lang="en-US" dirty="0" smtClean="0"/>
              <a:t>36 TO 37 weeks</a:t>
            </a:r>
          </a:p>
          <a:p>
            <a:pPr lvl="1"/>
            <a:r>
              <a:rPr lang="en-US" dirty="0" smtClean="0"/>
              <a:t>SLIUF</a:t>
            </a:r>
          </a:p>
          <a:p>
            <a:pPr lvl="1"/>
            <a:r>
              <a:rPr lang="en-US" dirty="0" smtClean="0"/>
              <a:t>Severe </a:t>
            </a:r>
            <a:r>
              <a:rPr lang="en-US" dirty="0" err="1" smtClean="0"/>
              <a:t>oligohydraminos</a:t>
            </a:r>
            <a:endParaRPr lang="en-US" dirty="0" smtClean="0"/>
          </a:p>
          <a:p>
            <a:pPr lvl="1"/>
            <a:r>
              <a:rPr lang="en-US" dirty="0" smtClean="0"/>
              <a:t>AFI 3</a:t>
            </a:r>
          </a:p>
          <a:p>
            <a:pPr lvl="1"/>
            <a:r>
              <a:rPr lang="en-US" dirty="0" smtClean="0"/>
              <a:t>Mild hepatomegaly</a:t>
            </a:r>
          </a:p>
          <a:p>
            <a:pPr lvl="1"/>
            <a:r>
              <a:rPr lang="en-US" dirty="0" smtClean="0"/>
              <a:t>Mild </a:t>
            </a:r>
            <a:r>
              <a:rPr lang="en-US" dirty="0" err="1" smtClean="0"/>
              <a:t>ascitis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Inj</a:t>
            </a:r>
            <a:r>
              <a:rPr lang="en-US" dirty="0" smtClean="0"/>
              <a:t> MgSO4 was started immediately on </a:t>
            </a:r>
            <a:r>
              <a:rPr lang="en-US" dirty="0" err="1" smtClean="0"/>
              <a:t>admmission</a:t>
            </a:r>
            <a:r>
              <a:rPr lang="en-US" dirty="0" smtClean="0"/>
              <a:t> and patient was taken for emergency </a:t>
            </a:r>
            <a:r>
              <a:rPr lang="en-US" dirty="0" err="1" smtClean="0"/>
              <a:t>ceserean</a:t>
            </a:r>
            <a:r>
              <a:rPr lang="en-US" dirty="0" smtClean="0"/>
              <a:t> section at 10 </a:t>
            </a:r>
            <a:r>
              <a:rPr lang="en-US" dirty="0" err="1" smtClean="0"/>
              <a:t>pm.Delayed</a:t>
            </a:r>
            <a:r>
              <a:rPr lang="en-US" dirty="0" smtClean="0"/>
              <a:t> to obtain all investigations and rule out all viral </a:t>
            </a:r>
            <a:r>
              <a:rPr lang="en-US" dirty="0" err="1" smtClean="0"/>
              <a:t>cause.baby</a:t>
            </a:r>
            <a:r>
              <a:rPr lang="en-US" dirty="0" smtClean="0"/>
              <a:t> was thick meconium </a:t>
            </a:r>
            <a:r>
              <a:rPr lang="en-US" dirty="0" err="1" smtClean="0"/>
              <a:t>stained.A</a:t>
            </a:r>
            <a:r>
              <a:rPr lang="en-US" dirty="0" smtClean="0"/>
              <a:t> live male baby </a:t>
            </a:r>
            <a:r>
              <a:rPr lang="en-US" dirty="0" err="1" smtClean="0"/>
              <a:t>apgar</a:t>
            </a:r>
            <a:r>
              <a:rPr lang="en-US" dirty="0" smtClean="0"/>
              <a:t> 7.10</a:t>
            </a:r>
          </a:p>
        </p:txBody>
      </p:sp>
    </p:spTree>
    <p:extLst>
      <p:ext uri="{BB962C8B-B14F-4D97-AF65-F5344CB8AC3E}">
        <p14:creationId xmlns:p14="http://schemas.microsoft.com/office/powerpoint/2010/main" val="6558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had a severe BP fall after the delivery and uterus was </a:t>
            </a:r>
            <a:r>
              <a:rPr lang="en-US" dirty="0" err="1" smtClean="0"/>
              <a:t>severly</a:t>
            </a:r>
            <a:r>
              <a:rPr lang="en-US" dirty="0" smtClean="0"/>
              <a:t> </a:t>
            </a:r>
            <a:r>
              <a:rPr lang="en-US" dirty="0" err="1" smtClean="0"/>
              <a:t>atonic.but</a:t>
            </a:r>
            <a:r>
              <a:rPr lang="en-US" dirty="0" smtClean="0"/>
              <a:t> there was no bleeding .hence B lynch  was done and abdomen was closed after inserting the drain in the </a:t>
            </a:r>
            <a:r>
              <a:rPr lang="en-US" dirty="0" err="1" smtClean="0"/>
              <a:t>peritonium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Postoperatively  the BP WAS 120/90 mm hg</a:t>
            </a:r>
          </a:p>
          <a:p>
            <a:r>
              <a:rPr lang="en-US" dirty="0" smtClean="0"/>
              <a:t>From the 2</a:t>
            </a:r>
            <a:r>
              <a:rPr lang="en-US" baseline="30000" dirty="0" smtClean="0"/>
              <a:t>nd</a:t>
            </a:r>
            <a:r>
              <a:rPr lang="en-US" dirty="0" smtClean="0"/>
              <a:t> post op the patient had severe abdominal distension</a:t>
            </a:r>
          </a:p>
          <a:p>
            <a:r>
              <a:rPr lang="en-US" dirty="0" smtClean="0"/>
              <a:t>Ultra sound taken showed mild </a:t>
            </a:r>
            <a:r>
              <a:rPr lang="en-US" dirty="0" err="1" smtClean="0"/>
              <a:t>ascitis</a:t>
            </a:r>
            <a:r>
              <a:rPr lang="en-US" dirty="0" smtClean="0"/>
              <a:t> with pleural effusion</a:t>
            </a:r>
          </a:p>
        </p:txBody>
      </p:sp>
    </p:spTree>
    <p:extLst>
      <p:ext uri="{BB962C8B-B14F-4D97-AF65-F5344CB8AC3E}">
        <p14:creationId xmlns:p14="http://schemas.microsoft.com/office/powerpoint/2010/main" val="43387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Bilurubin</a:t>
            </a:r>
            <a:r>
              <a:rPr lang="en-US" dirty="0"/>
              <a:t> </a:t>
            </a:r>
            <a:r>
              <a:rPr lang="en-US" dirty="0" smtClean="0"/>
              <a:t>5.8mg/dl</a:t>
            </a:r>
            <a:endParaRPr lang="en-US" dirty="0"/>
          </a:p>
          <a:p>
            <a:r>
              <a:rPr lang="en-US" dirty="0" err="1"/>
              <a:t>Dir</a:t>
            </a:r>
            <a:r>
              <a:rPr lang="en-US" dirty="0"/>
              <a:t> Bilirubin  </a:t>
            </a:r>
            <a:r>
              <a:rPr lang="en-US" dirty="0" smtClean="0"/>
              <a:t>3mg/dl</a:t>
            </a:r>
            <a:endParaRPr lang="en-US" dirty="0"/>
          </a:p>
          <a:p>
            <a:r>
              <a:rPr lang="en-US" dirty="0"/>
              <a:t>In Bilirubin </a:t>
            </a:r>
            <a:r>
              <a:rPr lang="en-US" dirty="0" smtClean="0"/>
              <a:t>2.8mg/dl</a:t>
            </a:r>
            <a:endParaRPr lang="en-US" dirty="0"/>
          </a:p>
          <a:p>
            <a:r>
              <a:rPr lang="en-US" dirty="0"/>
              <a:t>SGOT </a:t>
            </a:r>
            <a:r>
              <a:rPr lang="en-US" dirty="0" smtClean="0"/>
              <a:t>39IU/L</a:t>
            </a:r>
            <a:endParaRPr lang="en-US" dirty="0"/>
          </a:p>
          <a:p>
            <a:r>
              <a:rPr lang="en-US" dirty="0"/>
              <a:t>SGPT </a:t>
            </a:r>
            <a:r>
              <a:rPr lang="en-US" dirty="0" smtClean="0"/>
              <a:t>50IU/L</a:t>
            </a:r>
            <a:endParaRPr lang="en-US" dirty="0"/>
          </a:p>
          <a:p>
            <a:r>
              <a:rPr lang="en-US" dirty="0"/>
              <a:t>Serum Alkaline </a:t>
            </a:r>
            <a:r>
              <a:rPr lang="en-US" dirty="0" err="1"/>
              <a:t>phosohate</a:t>
            </a:r>
            <a:r>
              <a:rPr lang="en-US" dirty="0"/>
              <a:t> </a:t>
            </a:r>
            <a:r>
              <a:rPr lang="en-US" dirty="0" smtClean="0"/>
              <a:t>125 </a:t>
            </a:r>
            <a:r>
              <a:rPr lang="en-US" dirty="0"/>
              <a:t>IU/L</a:t>
            </a:r>
          </a:p>
          <a:p>
            <a:r>
              <a:rPr lang="en-US" dirty="0"/>
              <a:t>Total </a:t>
            </a:r>
            <a:r>
              <a:rPr lang="en-US" dirty="0" err="1"/>
              <a:t>protien</a:t>
            </a:r>
            <a:r>
              <a:rPr lang="en-US" dirty="0"/>
              <a:t> </a:t>
            </a:r>
            <a:r>
              <a:rPr lang="en-US" dirty="0" smtClean="0"/>
              <a:t>6.7 g/dl</a:t>
            </a:r>
          </a:p>
          <a:p>
            <a:r>
              <a:rPr lang="en-US" dirty="0" smtClean="0"/>
              <a:t>Platelet 1.5</a:t>
            </a:r>
            <a:endParaRPr lang="en-US" dirty="0"/>
          </a:p>
          <a:p>
            <a:r>
              <a:rPr lang="en-US" dirty="0" smtClean="0"/>
              <a:t>Urine albumin ++</a:t>
            </a:r>
          </a:p>
          <a:p>
            <a:r>
              <a:rPr lang="en-US" dirty="0" smtClean="0"/>
              <a:t>Repeat dengue negative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Ascitic</a:t>
            </a:r>
            <a:r>
              <a:rPr lang="en-US" dirty="0" smtClean="0"/>
              <a:t> tapping done</a:t>
            </a:r>
          </a:p>
          <a:p>
            <a:pPr lvl="1"/>
            <a:r>
              <a:rPr lang="en-US" dirty="0" err="1" smtClean="0"/>
              <a:t>Ascitic</a:t>
            </a:r>
            <a:r>
              <a:rPr lang="en-US" dirty="0" smtClean="0"/>
              <a:t> fluid </a:t>
            </a:r>
            <a:r>
              <a:rPr lang="en-US" dirty="0" err="1" smtClean="0"/>
              <a:t>protien</a:t>
            </a:r>
            <a:r>
              <a:rPr lang="en-US" dirty="0" smtClean="0"/>
              <a:t>  .38 mg/dl</a:t>
            </a:r>
          </a:p>
          <a:p>
            <a:pPr lvl="1"/>
            <a:r>
              <a:rPr lang="en-US" dirty="0" err="1"/>
              <a:t>Ascitic</a:t>
            </a:r>
            <a:r>
              <a:rPr lang="en-US" dirty="0"/>
              <a:t> </a:t>
            </a:r>
            <a:r>
              <a:rPr lang="en-US" dirty="0" smtClean="0"/>
              <a:t>fluid glucose 94 mg/dl</a:t>
            </a:r>
          </a:p>
          <a:p>
            <a:pPr lvl="1"/>
            <a:r>
              <a:rPr lang="en-US" dirty="0" err="1"/>
              <a:t>Ascitic</a:t>
            </a:r>
            <a:r>
              <a:rPr lang="en-US" dirty="0"/>
              <a:t> </a:t>
            </a:r>
            <a:r>
              <a:rPr lang="en-US" dirty="0" smtClean="0"/>
              <a:t>fluid chloride3 99.7 mg/dl</a:t>
            </a:r>
          </a:p>
          <a:p>
            <a:pPr lvl="1"/>
            <a:r>
              <a:rPr lang="en-US" dirty="0" smtClean="0"/>
              <a:t>Cell cunt 21 leukocyte /cu.mm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9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Distension settled with post op </a:t>
            </a:r>
            <a:r>
              <a:rPr lang="en-US" dirty="0"/>
              <a:t>L</a:t>
            </a:r>
            <a:r>
              <a:rPr lang="en-US" dirty="0" smtClean="0"/>
              <a:t>asix and the patient was discharged on the 8</a:t>
            </a:r>
            <a:r>
              <a:rPr lang="en-US" baseline="30000" dirty="0" smtClean="0"/>
              <a:t>th</a:t>
            </a:r>
            <a:r>
              <a:rPr lang="en-US" dirty="0" smtClean="0"/>
              <a:t> post op day and the baby was fine.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07266" y="2967335"/>
            <a:ext cx="4426934" cy="1021556"/>
          </a:xfrm>
          <a:prstGeom prst="round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80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27 </a:t>
            </a:r>
            <a:r>
              <a:rPr lang="en-US" dirty="0" err="1" smtClean="0"/>
              <a:t>Yr</a:t>
            </a:r>
            <a:r>
              <a:rPr lang="en-US" dirty="0" smtClean="0"/>
              <a:t> old </a:t>
            </a:r>
            <a:r>
              <a:rPr lang="en-US" dirty="0" err="1" smtClean="0"/>
              <a:t>Mrs.Amutha</a:t>
            </a:r>
            <a:r>
              <a:rPr lang="en-US" dirty="0" smtClean="0"/>
              <a:t> was referred from </a:t>
            </a:r>
            <a:r>
              <a:rPr lang="en-US" dirty="0" err="1" smtClean="0"/>
              <a:t>kuttakuzhi</a:t>
            </a:r>
            <a:r>
              <a:rPr lang="en-US" dirty="0" smtClean="0"/>
              <a:t> PHC with </a:t>
            </a:r>
          </a:p>
          <a:p>
            <a:r>
              <a:rPr lang="en-US" dirty="0" smtClean="0"/>
              <a:t>h/o PIH with jaundice for past two days</a:t>
            </a:r>
          </a:p>
          <a:p>
            <a:r>
              <a:rPr lang="en-US" dirty="0" smtClean="0"/>
              <a:t>Patient had regular check up at the same PHC</a:t>
            </a:r>
          </a:p>
          <a:p>
            <a:endParaRPr lang="en-US" dirty="0"/>
          </a:p>
          <a:p>
            <a:r>
              <a:rPr lang="en-US" dirty="0" smtClean="0"/>
              <a:t>LMP 30/10/2012</a:t>
            </a:r>
          </a:p>
          <a:p>
            <a:r>
              <a:rPr lang="en-US" dirty="0" smtClean="0"/>
              <a:t>EDD 7/08/2013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H/O PRESENTING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was diagnosed to have PIH for the past three days and was on tab </a:t>
            </a:r>
            <a:r>
              <a:rPr lang="en-US" dirty="0" err="1" smtClean="0"/>
              <a:t>Aldomet</a:t>
            </a:r>
            <a:r>
              <a:rPr lang="en-US" dirty="0" smtClean="0"/>
              <a:t> since then</a:t>
            </a:r>
          </a:p>
          <a:p>
            <a:r>
              <a:rPr lang="en-US" dirty="0" smtClean="0"/>
              <a:t>All the three trimesters  were </a:t>
            </a:r>
            <a:r>
              <a:rPr lang="en-US" dirty="0" err="1" smtClean="0"/>
              <a:t>unevenful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Menstrual &amp;marital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cycle</a:t>
            </a:r>
          </a:p>
          <a:p>
            <a:r>
              <a:rPr lang="en-US" dirty="0" smtClean="0"/>
              <a:t>3/28</a:t>
            </a:r>
          </a:p>
          <a:p>
            <a:r>
              <a:rPr lang="en-US" dirty="0" smtClean="0"/>
              <a:t>Married since 2years</a:t>
            </a:r>
          </a:p>
          <a:p>
            <a:r>
              <a:rPr lang="en-US" dirty="0" smtClean="0"/>
              <a:t>Non </a:t>
            </a:r>
            <a:r>
              <a:rPr lang="en-US" dirty="0" err="1" smtClean="0"/>
              <a:t>consanginous</a:t>
            </a:r>
            <a:r>
              <a:rPr lang="en-US" dirty="0" smtClean="0"/>
              <a:t> marriage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</a:t>
            </a:r>
          </a:p>
          <a:p>
            <a:pPr lvl="1"/>
            <a:r>
              <a:rPr lang="en-US" dirty="0" smtClean="0"/>
              <a:t>Afebrile</a:t>
            </a:r>
          </a:p>
          <a:p>
            <a:pPr lvl="1"/>
            <a:r>
              <a:rPr lang="en-US" dirty="0" smtClean="0"/>
              <a:t>Icteric</a:t>
            </a:r>
          </a:p>
          <a:p>
            <a:pPr lvl="1"/>
            <a:r>
              <a:rPr lang="en-US" dirty="0" smtClean="0"/>
              <a:t>Bilateral pedal edema</a:t>
            </a:r>
          </a:p>
          <a:p>
            <a:pPr marL="365760" lvl="1" indent="0">
              <a:buNone/>
            </a:pPr>
            <a:r>
              <a:rPr lang="en-US" dirty="0" smtClean="0"/>
              <a:t>BP 140/100 mm hg</a:t>
            </a:r>
          </a:p>
          <a:p>
            <a:pPr marL="365760" lvl="1" indent="0">
              <a:buNone/>
            </a:pPr>
            <a:r>
              <a:rPr lang="en-US" dirty="0" smtClean="0"/>
              <a:t>Pulse90/min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4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ABDOMEN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Uterus  </a:t>
            </a:r>
          </a:p>
          <a:p>
            <a:pPr lvl="1"/>
            <a:r>
              <a:rPr lang="en-US" dirty="0" smtClean="0"/>
              <a:t>term </a:t>
            </a:r>
          </a:p>
          <a:p>
            <a:pPr lvl="1"/>
            <a:r>
              <a:rPr lang="en-US" dirty="0" smtClean="0"/>
              <a:t>Cephalic</a:t>
            </a:r>
          </a:p>
          <a:p>
            <a:pPr marL="685800" lvl="2" indent="0">
              <a:buNone/>
            </a:pPr>
            <a:r>
              <a:rPr lang="en-US" dirty="0" smtClean="0"/>
              <a:t>Not acting</a:t>
            </a:r>
          </a:p>
          <a:p>
            <a:pPr lvl="1"/>
            <a:r>
              <a:rPr lang="en-US" dirty="0" smtClean="0"/>
              <a:t>FH good</a:t>
            </a:r>
          </a:p>
          <a:p>
            <a:pPr marL="365760" lvl="1" indent="0">
              <a:buNone/>
            </a:pPr>
            <a:r>
              <a:rPr lang="en-US" dirty="0" smtClean="0"/>
              <a:t>PV</a:t>
            </a:r>
          </a:p>
          <a:p>
            <a:pPr marL="36576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Cxuneffaced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OS CLOSED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PPVX 3</a:t>
            </a:r>
          </a:p>
          <a:p>
            <a:pPr marL="685800" lvl="2" indent="0">
              <a:buNone/>
            </a:pPr>
            <a:r>
              <a:rPr lang="en-US" dirty="0" smtClean="0"/>
              <a:t>	Pelvis adequate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18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HB 10.4 </a:t>
            </a:r>
            <a:r>
              <a:rPr lang="en-US" dirty="0" err="1" smtClean="0"/>
              <a:t>gm</a:t>
            </a:r>
            <a:r>
              <a:rPr lang="en-US" dirty="0" smtClean="0"/>
              <a:t>%</a:t>
            </a:r>
          </a:p>
          <a:p>
            <a:r>
              <a:rPr lang="en-US" dirty="0" err="1" smtClean="0"/>
              <a:t>Tc</a:t>
            </a:r>
            <a:r>
              <a:rPr lang="en-US" dirty="0" smtClean="0"/>
              <a:t> 14600 cells/cu.mm</a:t>
            </a:r>
          </a:p>
          <a:p>
            <a:r>
              <a:rPr lang="en-US" dirty="0" smtClean="0"/>
              <a:t>DC 71% L 22% E 7%</a:t>
            </a:r>
          </a:p>
          <a:p>
            <a:r>
              <a:rPr lang="en-US" dirty="0" smtClean="0"/>
              <a:t>PLATELET 1.2 Lakhs</a:t>
            </a:r>
          </a:p>
          <a:p>
            <a:r>
              <a:rPr lang="en-US" dirty="0" smtClean="0"/>
              <a:t>PCV 32</a:t>
            </a:r>
          </a:p>
          <a:p>
            <a:r>
              <a:rPr lang="en-US" dirty="0" smtClean="0"/>
              <a:t>SERUM URIC ACID 6.2 mg/dl</a:t>
            </a:r>
          </a:p>
          <a:p>
            <a:r>
              <a:rPr lang="en-US" dirty="0" smtClean="0"/>
              <a:t>UREA 27</a:t>
            </a:r>
            <a:r>
              <a:rPr lang="en-US" dirty="0"/>
              <a:t> mg/dl</a:t>
            </a:r>
            <a:endParaRPr lang="en-US" dirty="0" smtClean="0"/>
          </a:p>
          <a:p>
            <a:r>
              <a:rPr lang="en-US" dirty="0" smtClean="0"/>
              <a:t>CREATININE .79</a:t>
            </a:r>
            <a:r>
              <a:rPr lang="en-US" dirty="0"/>
              <a:t> mg/dl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365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Lft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Bilurubin</a:t>
            </a:r>
            <a:r>
              <a:rPr lang="en-US" dirty="0" smtClean="0"/>
              <a:t> 9.6 mg/dl</a:t>
            </a:r>
          </a:p>
          <a:p>
            <a:r>
              <a:rPr lang="en-US" dirty="0" err="1" smtClean="0"/>
              <a:t>Dir</a:t>
            </a:r>
            <a:r>
              <a:rPr lang="en-US" dirty="0" smtClean="0"/>
              <a:t> Bilirubin  6.6</a:t>
            </a:r>
            <a:r>
              <a:rPr lang="en-US" dirty="0"/>
              <a:t> </a:t>
            </a:r>
            <a:r>
              <a:rPr lang="en-US" dirty="0" smtClean="0"/>
              <a:t>mg/dl</a:t>
            </a:r>
          </a:p>
          <a:p>
            <a:r>
              <a:rPr lang="en-US" dirty="0" smtClean="0"/>
              <a:t>In Bilirubin 3</a:t>
            </a:r>
            <a:r>
              <a:rPr lang="en-US" dirty="0"/>
              <a:t> </a:t>
            </a:r>
            <a:r>
              <a:rPr lang="en-US" dirty="0" smtClean="0"/>
              <a:t>mg/dl</a:t>
            </a:r>
          </a:p>
          <a:p>
            <a:r>
              <a:rPr lang="en-US" dirty="0" smtClean="0"/>
              <a:t>SGOT 42IU/L</a:t>
            </a:r>
          </a:p>
          <a:p>
            <a:r>
              <a:rPr lang="en-US" dirty="0" smtClean="0"/>
              <a:t>SGPT 55IU/L</a:t>
            </a:r>
          </a:p>
          <a:p>
            <a:r>
              <a:rPr lang="en-US" dirty="0" smtClean="0"/>
              <a:t>Serum Alkaline </a:t>
            </a:r>
            <a:r>
              <a:rPr lang="en-US" dirty="0" err="1" smtClean="0"/>
              <a:t>phosohate</a:t>
            </a:r>
            <a:r>
              <a:rPr lang="en-US" dirty="0" smtClean="0"/>
              <a:t> 122 IU/L</a:t>
            </a:r>
          </a:p>
          <a:p>
            <a:r>
              <a:rPr lang="en-US" dirty="0" smtClean="0"/>
              <a:t>Total </a:t>
            </a:r>
            <a:r>
              <a:rPr lang="en-US" dirty="0" err="1" smtClean="0"/>
              <a:t>protien</a:t>
            </a:r>
            <a:r>
              <a:rPr lang="en-US" dirty="0" smtClean="0"/>
              <a:t> 6.8</a:t>
            </a:r>
            <a:r>
              <a:rPr lang="en-US" dirty="0"/>
              <a:t> </a:t>
            </a:r>
            <a:r>
              <a:rPr lang="en-US" dirty="0" smtClean="0"/>
              <a:t>g/dl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5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ALBUMIN ++</a:t>
            </a:r>
          </a:p>
          <a:p>
            <a:r>
              <a:rPr lang="en-US" dirty="0" smtClean="0"/>
              <a:t>SUGAR NIL</a:t>
            </a:r>
          </a:p>
          <a:p>
            <a:r>
              <a:rPr lang="en-US" dirty="0" smtClean="0"/>
              <a:t>DEPOSIT 4 TO 6 PUS CELLS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79</TotalTime>
  <Words>399</Words>
  <Application>Microsoft Office PowerPoint</Application>
  <PresentationFormat>On-screen Show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Austin</vt:lpstr>
      <vt:lpstr>JAUNDICE COMPLICATING  PREGNANCY ?HELLP</vt:lpstr>
      <vt:lpstr>PowerPoint Presentation</vt:lpstr>
      <vt:lpstr>H/O PRESENTING ILLNESS</vt:lpstr>
      <vt:lpstr>Menstrual &amp;marital history</vt:lpstr>
      <vt:lpstr>EXAMINATION</vt:lpstr>
      <vt:lpstr>PER ABDOMEN</vt:lpstr>
      <vt:lpstr>INVESTIGATIONS</vt:lpstr>
      <vt:lpstr>Lft </vt:lpstr>
      <vt:lpstr>URINE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Death Eaters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JAUNDICE COMPLICATING  PREGNANCY ?HELLP</dc:title>
  <dc:creator>Dark Lord</dc:creator>
  <cp:lastModifiedBy>Dark Lord</cp:lastModifiedBy>
  <cp:revision>6</cp:revision>
  <dcterms:created xsi:type="dcterms:W3CDTF">2013-08-30T13:03:30Z</dcterms:created>
  <dcterms:modified xsi:type="dcterms:W3CDTF">2013-08-30T14:22:48Z</dcterms:modified>
</cp:coreProperties>
</file>